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sldIdLst>
    <p:sldId id="256" r:id="rId2"/>
    <p:sldId id="257" r:id="rId3"/>
    <p:sldId id="265" r:id="rId4"/>
    <p:sldId id="264" r:id="rId5"/>
    <p:sldId id="263" r:id="rId6"/>
    <p:sldId id="266" r:id="rId7"/>
    <p:sldId id="267" r:id="rId8"/>
    <p:sldId id="268" r:id="rId9"/>
    <p:sldId id="269" r:id="rId10"/>
    <p:sldId id="277" r:id="rId11"/>
    <p:sldId id="270" r:id="rId12"/>
    <p:sldId id="271" r:id="rId13"/>
    <p:sldId id="279" r:id="rId14"/>
    <p:sldId id="272" r:id="rId15"/>
    <p:sldId id="273" r:id="rId16"/>
    <p:sldId id="274" r:id="rId17"/>
    <p:sldId id="275" r:id="rId18"/>
    <p:sldId id="276" r:id="rId19"/>
    <p:sldId id="278" r:id="rId20"/>
    <p:sldId id="280" r:id="rId21"/>
    <p:sldId id="281" r:id="rId22"/>
    <p:sldId id="282" r:id="rId23"/>
    <p:sldId id="283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5D93F-1279-49A7-B552-220D141F6C6F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34BC7-1047-44E3-960A-9EB4320906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672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5D93F-1279-49A7-B552-220D141F6C6F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34BC7-1047-44E3-960A-9EB4320906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8997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5D93F-1279-49A7-B552-220D141F6C6F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34BC7-1047-44E3-960A-9EB4320906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63802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5D93F-1279-49A7-B552-220D141F6C6F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34BC7-1047-44E3-960A-9EB4320906C8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91276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5D93F-1279-49A7-B552-220D141F6C6F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34BC7-1047-44E3-960A-9EB4320906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8367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5D93F-1279-49A7-B552-220D141F6C6F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34BC7-1047-44E3-960A-9EB4320906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38218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5D93F-1279-49A7-B552-220D141F6C6F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34BC7-1047-44E3-960A-9EB4320906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4710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5D93F-1279-49A7-B552-220D141F6C6F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34BC7-1047-44E3-960A-9EB4320906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4656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5D93F-1279-49A7-B552-220D141F6C6F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34BC7-1047-44E3-960A-9EB4320906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6614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5D93F-1279-49A7-B552-220D141F6C6F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34BC7-1047-44E3-960A-9EB4320906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9922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5D93F-1279-49A7-B552-220D141F6C6F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34BC7-1047-44E3-960A-9EB4320906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624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5D93F-1279-49A7-B552-220D141F6C6F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34BC7-1047-44E3-960A-9EB4320906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7519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5D93F-1279-49A7-B552-220D141F6C6F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34BC7-1047-44E3-960A-9EB4320906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1715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5D93F-1279-49A7-B552-220D141F6C6F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34BC7-1047-44E3-960A-9EB4320906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515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5D93F-1279-49A7-B552-220D141F6C6F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34BC7-1047-44E3-960A-9EB4320906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3234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5D93F-1279-49A7-B552-220D141F6C6F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34BC7-1047-44E3-960A-9EB4320906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0589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5D93F-1279-49A7-B552-220D141F6C6F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34BC7-1047-44E3-960A-9EB4320906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0853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82A5D93F-1279-49A7-B552-220D141F6C6F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8D834BC7-1047-44E3-960A-9EB4320906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3866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  <p:sldLayoutId id="214748377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olokolchik.nnov.prosadiki.ru/media/2019/05/29/1262353481/untitle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roschay_detsa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10379" y="62921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18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lash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52" y="339520"/>
            <a:ext cx="11000095" cy="617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79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44" y="294548"/>
            <a:ext cx="11160218" cy="626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85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98" y="1098644"/>
            <a:ext cx="5550090" cy="41625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5450" y="199899"/>
            <a:ext cx="4845087" cy="645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54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85" y="491320"/>
            <a:ext cx="10990142" cy="617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850923"/>
            <a:ext cx="10058400" cy="5649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24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95" y="287725"/>
            <a:ext cx="11102628" cy="628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14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71" y="467527"/>
            <a:ext cx="10951457" cy="615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55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83" y="312050"/>
            <a:ext cx="11097904" cy="623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59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39" y="409433"/>
            <a:ext cx="11135922" cy="625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33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04" y="331854"/>
            <a:ext cx="11027391" cy="619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63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80131" y="2913207"/>
            <a:ext cx="472212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Группа №</a:t>
            </a:r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10</a:t>
            </a:r>
          </a:p>
          <a:p>
            <a:r>
              <a:rPr lang="ru-R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Выпуск </a:t>
            </a:r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2020 </a:t>
            </a:r>
          </a:p>
        </p:txBody>
      </p:sp>
      <p:sp>
        <p:nvSpPr>
          <p:cNvPr id="4" name="TextBox 3"/>
          <p:cNvSpPr txBox="1"/>
          <p:nvPr/>
        </p:nvSpPr>
        <p:spPr>
          <a:xfrm rot="360208">
            <a:off x="8120419" y="1918269"/>
            <a:ext cx="18970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№29</a:t>
            </a:r>
          </a:p>
        </p:txBody>
      </p:sp>
    </p:spTree>
    <p:extLst>
      <p:ext uri="{BB962C8B-B14F-4D97-AF65-F5344CB8AC3E}">
        <p14:creationId xmlns:p14="http://schemas.microsoft.com/office/powerpoint/2010/main" val="161195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70" y="518614"/>
            <a:ext cx="10868660" cy="6105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15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89" y="429453"/>
            <a:ext cx="11027391" cy="619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92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1" t="13926" r="17682" b="13608"/>
          <a:stretch/>
        </p:blipFill>
        <p:spPr>
          <a:xfrm>
            <a:off x="1152553" y="682388"/>
            <a:ext cx="9886893" cy="575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75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3782"/>
            <a:ext cx="12192000" cy="693178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43200" y="1"/>
            <a:ext cx="6710434" cy="671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59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0579" y="1268436"/>
            <a:ext cx="2689180" cy="44084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416" y="0"/>
            <a:ext cx="3751911" cy="51665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05" y="1268435"/>
            <a:ext cx="2689180" cy="44084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89537" y="5418162"/>
            <a:ext cx="47767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Мы вас любим!</a:t>
            </a:r>
          </a:p>
        </p:txBody>
      </p:sp>
    </p:spTree>
    <p:extLst>
      <p:ext uri="{BB962C8B-B14F-4D97-AF65-F5344CB8AC3E}">
        <p14:creationId xmlns:p14="http://schemas.microsoft.com/office/powerpoint/2010/main" val="109340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586"/>
            <a:ext cx="12191999" cy="68825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519" y="0"/>
            <a:ext cx="532262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8722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krot.info/uploads/posts/2020-01/1579209947_41-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858" y="163773"/>
            <a:ext cx="4897841" cy="65304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782" y="150126"/>
            <a:ext cx="4908076" cy="654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98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823628"/>
            <a:ext cx="10058400" cy="5649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38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04004"/>
            <a:ext cx="10058400" cy="5649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39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391" y="93597"/>
            <a:ext cx="8727745" cy="6670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70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33" y="450376"/>
            <a:ext cx="11038734" cy="6200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43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theme/theme1.xml><?xml version="1.0" encoding="utf-8"?>
<a:theme xmlns:a="http://schemas.openxmlformats.org/drawingml/2006/main" name="Капля">
  <a:themeElements>
    <a:clrScheme name="Красный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129</TotalTime>
  <Words>11</Words>
  <Application>Microsoft Office PowerPoint</Application>
  <PresentationFormat>Широкоэкранный</PresentationFormat>
  <Paragraphs>4</Paragraphs>
  <Slides>23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6" baseType="lpstr">
      <vt:lpstr>Arial</vt:lpstr>
      <vt:lpstr>Tw Cen MT</vt:lpstr>
      <vt:lpstr>Капля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Саша</dc:creator>
  <cp:lastModifiedBy>marina</cp:lastModifiedBy>
  <cp:revision>14</cp:revision>
  <dcterms:created xsi:type="dcterms:W3CDTF">2020-05-28T10:18:07Z</dcterms:created>
  <dcterms:modified xsi:type="dcterms:W3CDTF">2020-05-28T17:52:30Z</dcterms:modified>
</cp:coreProperties>
</file>